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6" r:id="rId33"/>
    <p:sldId id="289" r:id="rId34"/>
    <p:sldId id="291" r:id="rId35"/>
    <p:sldId id="295" r:id="rId36"/>
    <p:sldId id="288" r:id="rId37"/>
    <p:sldId id="290" r:id="rId38"/>
    <p:sldId id="292" r:id="rId39"/>
    <p:sldId id="293" r:id="rId40"/>
    <p:sldId id="297" r:id="rId41"/>
    <p:sldId id="294" r:id="rId42"/>
    <p:sldId id="298" r:id="rId43"/>
    <p:sldId id="299" r:id="rId44"/>
    <p:sldId id="300" r:id="rId45"/>
    <p:sldId id="302" r:id="rId46"/>
    <p:sldId id="301" r:id="rId47"/>
    <p:sldId id="303" r:id="rId48"/>
    <p:sldId id="304" r:id="rId49"/>
    <p:sldId id="305" r:id="rId50"/>
    <p:sldId id="308" r:id="rId51"/>
    <p:sldId id="306" r:id="rId52"/>
    <p:sldId id="307" r:id="rId53"/>
    <p:sldId id="309" r:id="rId54"/>
    <p:sldId id="310" r:id="rId55"/>
    <p:sldId id="31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1"/>
    <p:restoredTop sz="94679"/>
  </p:normalViewPr>
  <p:slideViewPr>
    <p:cSldViewPr snapToGrid="0" snapToObjects="1">
      <p:cViewPr>
        <p:scale>
          <a:sx n="142" d="100"/>
          <a:sy n="14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Interface is for multiple inheritance.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an 100% abstract class.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5" y="259872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38" y="285793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033152"/>
            <a:ext cx="10515600" cy="1325563"/>
          </a:xfrm>
        </p:spPr>
        <p:txBody>
          <a:bodyPr/>
          <a:lstStyle/>
          <a:p>
            <a:r>
              <a:rPr lang="en-US" dirty="0" smtClean="0"/>
              <a:t>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00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2" y="331595"/>
            <a:ext cx="4234554" cy="3811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83" y="321440"/>
            <a:ext cx="4241479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857500" cy="212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131741"/>
            <a:ext cx="2840793" cy="144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7595"/>
            <a:ext cx="6513060" cy="1647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30" y="3959702"/>
            <a:ext cx="368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ForName</a:t>
            </a:r>
            <a:r>
              <a:rPr lang="en-US" dirty="0" smtClean="0"/>
              <a:t> is use to load the class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7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72378"/>
            <a:ext cx="10515600" cy="1325563"/>
          </a:xfrm>
        </p:spPr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5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jkk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3" y="170847"/>
            <a:ext cx="2414273" cy="2836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0" y="0"/>
            <a:ext cx="4224895" cy="3006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770" y="3508975"/>
            <a:ext cx="88030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 variables also known as static variables are declared with the static keyword in a class, 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outside a method, constructor or a 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Instance variables are declared in a class, but outside a method, constructor or any 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 variables are declared in methods, constructors, or blocks.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5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" y="1"/>
            <a:ext cx="4670320" cy="207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92" y="1"/>
            <a:ext cx="3135923" cy="210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60" y="2178728"/>
            <a:ext cx="5992478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" y="70338"/>
            <a:ext cx="3397060" cy="249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85" y="153762"/>
            <a:ext cx="3149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2" y="365125"/>
            <a:ext cx="4302785" cy="2448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66" y="365125"/>
            <a:ext cx="5364354" cy="2546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6" y="3107732"/>
            <a:ext cx="5263730" cy="524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36" y="2987152"/>
            <a:ext cx="2779441" cy="2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5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3803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88"/>
            <a:ext cx="5245573" cy="3828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05" y="810288"/>
            <a:ext cx="5667497" cy="2887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605" y="3697793"/>
            <a:ext cx="1570285" cy="1651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712" y="3760107"/>
            <a:ext cx="1705825" cy="17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7" y="211015"/>
            <a:ext cx="7334789" cy="43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47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26372"/>
            <a:ext cx="10515600" cy="1325563"/>
          </a:xfrm>
        </p:spPr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23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93" y="114114"/>
            <a:ext cx="6597955" cy="2638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68" y="2886637"/>
            <a:ext cx="5295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54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76200"/>
            <a:ext cx="4657165" cy="44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97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013" y="1981200"/>
            <a:ext cx="8579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Methods are used to implement the </a:t>
            </a:r>
            <a:r>
              <a:rPr lang="en-US" dirty="0" err="1" smtClean="0">
                <a:solidFill>
                  <a:srgbClr val="FF0000"/>
                </a:solidFill>
              </a:rPr>
              <a:t>logics..there</a:t>
            </a:r>
            <a:r>
              <a:rPr lang="en-US" dirty="0" smtClean="0">
                <a:solidFill>
                  <a:srgbClr val="FF0000"/>
                </a:solidFill>
              </a:rPr>
              <a:t> are 2 types – Instance, static.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Instance methods memory loaded at the time of the object creation time through objects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Static methods memory loaded at the time of the .class file loaded though the class files.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988" y="2832847"/>
            <a:ext cx="45940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 – declaration, implementation, calling.</a:t>
            </a:r>
          </a:p>
          <a:p>
            <a:r>
              <a:rPr lang="en-US" dirty="0" smtClean="0"/>
              <a:t>Void m1()  </a:t>
            </a:r>
            <a:r>
              <a:rPr lang="en-US" dirty="0" smtClean="0">
                <a:sym typeface="Wingdings"/>
              </a:rPr>
              <a:t> declaration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m1()   --calling method signature.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7763" y="493548"/>
            <a:ext cx="1857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Method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44966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93" y="158191"/>
            <a:ext cx="4355531" cy="2349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76" y="158190"/>
            <a:ext cx="3560585" cy="2349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81" y="853515"/>
            <a:ext cx="1233021" cy="786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45" y="1758701"/>
            <a:ext cx="10795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56" y="2256959"/>
            <a:ext cx="3411246" cy="24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65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3" y="31377"/>
            <a:ext cx="3761255" cy="3070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88" y="0"/>
            <a:ext cx="4267200" cy="259911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48907" y="2437748"/>
            <a:ext cx="4892667" cy="1962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671" y="3764429"/>
            <a:ext cx="508000" cy="27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395" y="3133166"/>
            <a:ext cx="111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ref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02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1" y="1"/>
            <a:ext cx="5907741" cy="2090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1" y="2191872"/>
            <a:ext cx="5047129" cy="24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3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329" y="1736725"/>
            <a:ext cx="10515600" cy="1325563"/>
          </a:xfrm>
        </p:spPr>
        <p:txBody>
          <a:bodyPr/>
          <a:lstStyle/>
          <a:p>
            <a:r>
              <a:rPr lang="en-US" smtClean="0"/>
              <a:t>Data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07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6" y="0"/>
            <a:ext cx="3597729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614" y="0"/>
            <a:ext cx="4865221" cy="3173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17" y="3440206"/>
            <a:ext cx="2596418" cy="10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48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4" y="1"/>
            <a:ext cx="5415208" cy="31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79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42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40" y="1762874"/>
            <a:ext cx="2984884" cy="2455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036" y="1690688"/>
            <a:ext cx="3968762" cy="2386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40" y="4471520"/>
            <a:ext cx="3500526" cy="15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41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46" y="1690688"/>
            <a:ext cx="65311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1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1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0" y="9402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823" y="2067073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269" y="1350137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99" y="2897223"/>
            <a:ext cx="1009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30" y="8688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-290146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</TotalTime>
  <Words>247</Words>
  <Application>Microsoft Macintosh PowerPoint</Application>
  <PresentationFormat>Widescreen</PresentationFormat>
  <Paragraphs>42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Blocks</vt:lpstr>
      <vt:lpstr>PowerPoint Presentation</vt:lpstr>
      <vt:lpstr>PowerPoint Presentation</vt:lpstr>
      <vt:lpstr>Variable</vt:lpstr>
      <vt:lpstr>jkk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139</cp:revision>
  <dcterms:created xsi:type="dcterms:W3CDTF">2016-12-20T22:53:28Z</dcterms:created>
  <dcterms:modified xsi:type="dcterms:W3CDTF">2016-12-23T01:42:36Z</dcterms:modified>
</cp:coreProperties>
</file>